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1" r:id="rId11"/>
    <p:sldId id="312" r:id="rId12"/>
    <p:sldId id="262" r:id="rId13"/>
    <p:sldId id="263" r:id="rId14"/>
    <p:sldId id="265" r:id="rId15"/>
    <p:sldId id="266" r:id="rId16"/>
    <p:sldId id="267" r:id="rId17"/>
    <p:sldId id="270" r:id="rId18"/>
    <p:sldId id="274" r:id="rId19"/>
    <p:sldId id="271" r:id="rId20"/>
    <p:sldId id="272" r:id="rId21"/>
    <p:sldId id="273" r:id="rId22"/>
    <p:sldId id="275" r:id="rId23"/>
    <p:sldId id="277" r:id="rId24"/>
    <p:sldId id="30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304" r:id="rId35"/>
    <p:sldId id="291" r:id="rId36"/>
    <p:sldId id="292" r:id="rId37"/>
    <p:sldId id="293" r:id="rId38"/>
    <p:sldId id="294" r:id="rId39"/>
    <p:sldId id="300" r:id="rId40"/>
    <p:sldId id="295" r:id="rId41"/>
    <p:sldId id="296" r:id="rId42"/>
    <p:sldId id="299" r:id="rId43"/>
    <p:sldId id="301" r:id="rId44"/>
    <p:sldId id="264" r:id="rId45"/>
    <p:sldId id="315" r:id="rId46"/>
    <p:sldId id="297" r:id="rId47"/>
    <p:sldId id="298" r:id="rId48"/>
    <p:sldId id="317" r:id="rId49"/>
    <p:sldId id="30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RRS</a:t>
            </a:r>
            <a:r>
              <a:rPr lang="en-US" dirty="0"/>
              <a:t> (Reduced Redundancy Storage): storage for non-critical or easily reproduced data.</a:t>
            </a:r>
          </a:p>
          <a:p>
            <a:pPr lvl="1"/>
            <a:r>
              <a:rPr lang="en-US" dirty="0"/>
              <a:t>Availability: 99.5% (two 9's)</a:t>
            </a:r>
          </a:p>
          <a:p>
            <a:pPr lvl="1"/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10Gbps network access.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type.</a:t>
            </a:r>
          </a:p>
          <a:p>
            <a:pPr lvl="1"/>
            <a:endParaRPr lang="en-US" dirty="0"/>
          </a:p>
          <a:p>
            <a:r>
              <a:rPr lang="en-US" dirty="0"/>
              <a:t>Need to define a placement group before launching instances into it.</a:t>
            </a:r>
          </a:p>
          <a:p>
            <a:pPr lvl="1"/>
            <a:r>
              <a:rPr lang="en-US" dirty="0"/>
              <a:t>Cannot move existing instances into group.</a:t>
            </a:r>
          </a:p>
          <a:p>
            <a:pPr lvl="1"/>
            <a:r>
              <a:rPr lang="en-US" dirty="0"/>
              <a:t>Cannot merge placement groups.</a:t>
            </a:r>
          </a:p>
          <a:p>
            <a:pPr lvl="1"/>
            <a:endParaRPr lang="en-US" dirty="0"/>
          </a:p>
          <a:p>
            <a:r>
              <a:rPr lang="en-US" dirty="0"/>
              <a:t>Use-cases: </a:t>
            </a:r>
            <a:r>
              <a:rPr lang="en-US" dirty="0" err="1"/>
              <a:t>Sharded</a:t>
            </a:r>
            <a:r>
              <a:rPr lang="en-US" dirty="0"/>
              <a:t> </a:t>
            </a:r>
            <a:r>
              <a:rPr lang="en-US" dirty="0" err="1"/>
              <a:t>NoSQL</a:t>
            </a:r>
            <a:r>
              <a:rPr lang="en-US" dirty="0"/>
              <a:t> databases, </a:t>
            </a:r>
            <a:r>
              <a:rPr lang="en-US" dirty="0" err="1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9135</TotalTime>
  <Words>2791</Words>
  <Application>Microsoft Macintosh PowerPoint</Application>
  <PresentationFormat>On-screen Show (4:3)</PresentationFormat>
  <Paragraphs>476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DevOps &amp; Cloud Infrastructure SEIS 665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139</cp:revision>
  <cp:lastPrinted>2016-08-08T03:31:15Z</cp:lastPrinted>
  <dcterms:created xsi:type="dcterms:W3CDTF">2016-04-02T16:28:50Z</dcterms:created>
  <dcterms:modified xsi:type="dcterms:W3CDTF">2019-07-07T02:00:33Z</dcterms:modified>
</cp:coreProperties>
</file>